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71" r:id="rId2"/>
    <p:sldId id="264" r:id="rId3"/>
    <p:sldId id="265" r:id="rId4"/>
    <p:sldId id="277" r:id="rId5"/>
    <p:sldId id="276" r:id="rId6"/>
    <p:sldId id="282" r:id="rId7"/>
    <p:sldId id="28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9871"/>
    <a:srgbClr val="F4E0A9"/>
    <a:srgbClr val="CD956E"/>
    <a:srgbClr val="B28261"/>
    <a:srgbClr val="B88564"/>
    <a:srgbClr val="DE0000"/>
    <a:srgbClr val="FF0909"/>
    <a:srgbClr val="FF2121"/>
    <a:srgbClr val="FF0D0D"/>
    <a:srgbClr val="FF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6238" autoAdjust="0"/>
  </p:normalViewPr>
  <p:slideViewPr>
    <p:cSldViewPr snapToGrid="0">
      <p:cViewPr>
        <p:scale>
          <a:sx n="100" d="100"/>
          <a:sy n="100" d="100"/>
        </p:scale>
        <p:origin x="19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58DD8-DC92-4B09-8BA6-D0FD2CF5B782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AB947-DC4D-48F0-930C-B65840B49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98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86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562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5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9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4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1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1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7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29097-C107-7C64-B878-C7BBBF0D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b="10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47A0C-B70E-0704-245B-4D2B137F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53379"/>
            <a:ext cx="3200400" cy="6219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6D1806-9E4F-A5AB-387F-FC34E3DFB279}"/>
              </a:ext>
            </a:extLst>
          </p:cNvPr>
          <p:cNvSpPr txBox="1"/>
          <p:nvPr/>
        </p:nvSpPr>
        <p:spPr>
          <a:xfrm>
            <a:off x="0" y="6304002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本游戏基于 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Cocos2d-x 3.17.2 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开发</a:t>
            </a:r>
            <a:endParaRPr lang="en-US" altLang="zh-CN" sz="1500" b="1" spc="100" dirty="0">
              <a:ln w="0"/>
              <a:solidFill>
                <a:srgbClr val="E7D7C8">
                  <a:alpha val="8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方正朝歌圆 简 ExtraBold" panose="02000900000000000000" pitchFamily="2" charset="-122"/>
              <a:ea typeface="方正朝歌圆 简 ExtraBold" panose="02000900000000000000" pitchFamily="2" charset="-122"/>
            </a:endParaRPr>
          </a:p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Copyright (c) 202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4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 Jishen Lin, Shuyi Liu, Zhaozhen Yang, Yukun Yang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E8CA2C-6522-1C74-274A-C10428AE0213}"/>
              </a:ext>
            </a:extLst>
          </p:cNvPr>
          <p:cNvSpPr/>
          <p:nvPr/>
        </p:nvSpPr>
        <p:spPr>
          <a:xfrm>
            <a:off x="2762250" y="5600701"/>
            <a:ext cx="6667500" cy="237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0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672886-3723-01A6-11C6-A4C58457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FDD488-B663-7C29-5E70-768E90A115AC}"/>
              </a:ext>
            </a:extLst>
          </p:cNvPr>
          <p:cNvSpPr/>
          <p:nvPr/>
        </p:nvSpPr>
        <p:spPr>
          <a:xfrm>
            <a:off x="7620000" y="2054226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2B119-B8EB-E83A-FB09-185A652D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54796-500E-FDCA-EDCA-B508DA35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F82326-13F3-401B-9BEC-D8A07EB1AE4F}"/>
              </a:ext>
            </a:extLst>
          </p:cNvPr>
          <p:cNvGrpSpPr/>
          <p:nvPr/>
        </p:nvGrpSpPr>
        <p:grpSpPr>
          <a:xfrm>
            <a:off x="2233762" y="5388355"/>
            <a:ext cx="7722362" cy="1479296"/>
            <a:chOff x="2085988" y="5388355"/>
            <a:chExt cx="7722362" cy="14792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B5BE89-EE26-2C13-CD70-1D0ADDDED7AE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4F9618-B406-1A40-69DC-2D98AA27B6C6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2EB8E42-5752-AE23-E5AD-11B3FAD775AB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BB75A5-D393-BCB9-57FB-3137A03D4207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0C3E7E4-C03B-C31F-D1A8-F20C1CB578FE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5DBE000-7A2C-75D2-AB01-69837B54FB6D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B9347E-C798-A8FB-C32C-ED653FA4E379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A472A4A-1165-F4E3-BCB8-45ADBB3C857B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00AD631-CB6C-6501-BDA0-CEE469D8D535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53299EB-1E4A-23FC-FECA-B59C4CDD0AE0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6AC137E-55B8-FF97-8FC6-10CDFD536449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BFC9BA8-4DC2-B73B-1515-F57CC8090BC0}"/>
              </a:ext>
            </a:extLst>
          </p:cNvPr>
          <p:cNvSpPr/>
          <p:nvPr/>
        </p:nvSpPr>
        <p:spPr>
          <a:xfrm>
            <a:off x="2290391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8" name="图形 27" descr="硬币 纯色填充">
            <a:extLst>
              <a:ext uri="{FF2B5EF4-FFF2-40B4-BE49-F238E27FC236}">
                <a16:creationId xmlns:a16="http://schemas.microsoft.com/office/drawing/2014/main" id="{EE061AB3-AFD7-9051-A648-18CF212EF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49399" y="5463665"/>
            <a:ext cx="290829" cy="29082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3F317B0-846E-653F-11E6-6FFA7F80CC70}"/>
              </a:ext>
            </a:extLst>
          </p:cNvPr>
          <p:cNvSpPr txBox="1"/>
          <p:nvPr/>
        </p:nvSpPr>
        <p:spPr>
          <a:xfrm>
            <a:off x="97724" y="306973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8E87643-D247-9D7A-DB44-1A32A7A5E225}"/>
              </a:ext>
            </a:extLst>
          </p:cNvPr>
          <p:cNvSpPr/>
          <p:nvPr/>
        </p:nvSpPr>
        <p:spPr>
          <a:xfrm>
            <a:off x="907526" y="36374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DB0EBF-55B1-4853-7B5F-19A1ED503B2B}"/>
              </a:ext>
            </a:extLst>
          </p:cNvPr>
          <p:cNvSpPr/>
          <p:nvPr/>
        </p:nvSpPr>
        <p:spPr>
          <a:xfrm>
            <a:off x="491644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95A1B4-E76F-C2CA-4948-3F14DEE94D85}"/>
              </a:ext>
            </a:extLst>
          </p:cNvPr>
          <p:cNvSpPr/>
          <p:nvPr/>
        </p:nvSpPr>
        <p:spPr>
          <a:xfrm>
            <a:off x="615761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56B9D8A-35C2-98DD-152A-D66EDD2CA444}"/>
              </a:ext>
            </a:extLst>
          </p:cNvPr>
          <p:cNvSpPr/>
          <p:nvPr/>
        </p:nvSpPr>
        <p:spPr>
          <a:xfrm>
            <a:off x="7389259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676AEF-3DC9-1166-874D-4171AC6E77F8}"/>
              </a:ext>
            </a:extLst>
          </p:cNvPr>
          <p:cNvSpPr/>
          <p:nvPr/>
        </p:nvSpPr>
        <p:spPr>
          <a:xfrm>
            <a:off x="8626743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E5D84C14-FF9E-585E-0448-F8ABB86509A6}"/>
              </a:ext>
            </a:extLst>
          </p:cNvPr>
          <p:cNvSpPr/>
          <p:nvPr/>
        </p:nvSpPr>
        <p:spPr>
          <a:xfrm>
            <a:off x="398662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7E39ACB6-945E-71EA-5698-81D385881573}"/>
              </a:ext>
            </a:extLst>
          </p:cNvPr>
          <p:cNvSpPr/>
          <p:nvPr/>
        </p:nvSpPr>
        <p:spPr>
          <a:xfrm>
            <a:off x="522481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E33B3F09-AAFD-5EED-37AE-B5C23051F09B}"/>
              </a:ext>
            </a:extLst>
          </p:cNvPr>
          <p:cNvSpPr/>
          <p:nvPr/>
        </p:nvSpPr>
        <p:spPr>
          <a:xfrm>
            <a:off x="646598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347DFAC3-C27D-17FF-2D06-1846124FC7F5}"/>
              </a:ext>
            </a:extLst>
          </p:cNvPr>
          <p:cNvSpPr/>
          <p:nvPr/>
        </p:nvSpPr>
        <p:spPr>
          <a:xfrm>
            <a:off x="7697633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FED56C90-74B7-C183-BE4D-D77901CDD78A}"/>
              </a:ext>
            </a:extLst>
          </p:cNvPr>
          <p:cNvSpPr/>
          <p:nvPr/>
        </p:nvSpPr>
        <p:spPr>
          <a:xfrm>
            <a:off x="8929945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0DB3FF-A2AF-BD84-193F-D2645DB27C9F}"/>
              </a:ext>
            </a:extLst>
          </p:cNvPr>
          <p:cNvSpPr/>
          <p:nvPr/>
        </p:nvSpPr>
        <p:spPr>
          <a:xfrm>
            <a:off x="367527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9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3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9D73AD-FB91-943A-1A9C-971C83BAD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" y="0"/>
            <a:ext cx="12183795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831617C-B112-FFFF-ACEA-13DDFAFDB43A}"/>
              </a:ext>
            </a:extLst>
          </p:cNvPr>
          <p:cNvSpPr/>
          <p:nvPr/>
        </p:nvSpPr>
        <p:spPr>
          <a:xfrm>
            <a:off x="4295775" y="4713442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E8F7124-3C01-BA26-A36D-0B8C03AB65E3}"/>
              </a:ext>
            </a:extLst>
          </p:cNvPr>
          <p:cNvSpPr/>
          <p:nvPr/>
        </p:nvSpPr>
        <p:spPr>
          <a:xfrm>
            <a:off x="4295775" y="5748911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949DA6-3A4C-296F-59F7-FFD6C03D5DCE}"/>
              </a:ext>
            </a:extLst>
          </p:cNvPr>
          <p:cNvSpPr txBox="1"/>
          <p:nvPr/>
        </p:nvSpPr>
        <p:spPr>
          <a:xfrm>
            <a:off x="3506560" y="1334026"/>
            <a:ext cx="2413000" cy="221599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3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联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7F14-9869-D97C-BB44-7A61E7CA0279}"/>
              </a:ext>
            </a:extLst>
          </p:cNvPr>
          <p:cNvSpPr txBox="1"/>
          <p:nvPr/>
        </p:nvSpPr>
        <p:spPr>
          <a:xfrm>
            <a:off x="5697858" y="1150532"/>
            <a:ext cx="988332" cy="156966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9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6E4577-6D05-75EF-B3AB-F3C10DE19CF5}"/>
              </a:ext>
            </a:extLst>
          </p:cNvPr>
          <p:cNvSpPr txBox="1"/>
          <p:nvPr/>
        </p:nvSpPr>
        <p:spPr>
          <a:xfrm>
            <a:off x="5578318" y="2407999"/>
            <a:ext cx="1681317" cy="1862048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15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B37EC5-72F9-EBFB-1D42-2DA046F883B8}"/>
              </a:ext>
            </a:extLst>
          </p:cNvPr>
          <p:cNvSpPr txBox="1"/>
          <p:nvPr/>
        </p:nvSpPr>
        <p:spPr>
          <a:xfrm>
            <a:off x="7225858" y="2132561"/>
            <a:ext cx="988332" cy="144655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8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227A48-F968-0C82-A370-F6B2C50044CF}"/>
              </a:ext>
            </a:extLst>
          </p:cNvPr>
          <p:cNvSpPr txBox="1"/>
          <p:nvPr/>
        </p:nvSpPr>
        <p:spPr>
          <a:xfrm>
            <a:off x="2094779" y="3404687"/>
            <a:ext cx="5541361" cy="64633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altLang="zh-CN" sz="3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Online</a:t>
            </a:r>
            <a:endParaRPr lang="zh-CN" altLang="en-US" sz="3600" b="1" dirty="0">
              <a:blipFill>
                <a:blip r:embed="rId4"/>
                <a:stretch>
                  <a:fillRect/>
                </a:stretch>
              </a:blip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1154F6-76BF-E343-2247-B7CEBBEAF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C6E3E8-391E-EB3B-C510-E4D13FE65E7A}"/>
              </a:ext>
            </a:extLst>
          </p:cNvPr>
          <p:cNvSpPr txBox="1"/>
          <p:nvPr/>
        </p:nvSpPr>
        <p:spPr>
          <a:xfrm>
            <a:off x="7572375" y="0"/>
            <a:ext cx="4663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服务器连接过程可能出现卡顿现象，请耐心等待</a:t>
            </a:r>
            <a:r>
              <a:rPr lang="en-US" altLang="zh-CN" sz="16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.</a:t>
            </a:r>
            <a:endParaRPr lang="zh-CN" altLang="en-US" sz="1600" dirty="0">
              <a:solidFill>
                <a:srgbClr val="002060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176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CDCAFE-3FD7-1E41-E105-8C121B7378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" t="371" r="6114" b="4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87C531-9658-1F68-E145-6A2EF488BC2A}"/>
              </a:ext>
            </a:extLst>
          </p:cNvPr>
          <p:cNvSpPr txBox="1"/>
          <p:nvPr/>
        </p:nvSpPr>
        <p:spPr>
          <a:xfrm>
            <a:off x="2411730" y="254122"/>
            <a:ext cx="27317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设置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1B512D-D7F2-8D14-5D5E-FEBC32473D1B}"/>
              </a:ext>
            </a:extLst>
          </p:cNvPr>
          <p:cNvSpPr txBox="1"/>
          <p:nvPr/>
        </p:nvSpPr>
        <p:spPr>
          <a:xfrm>
            <a:off x="2640330" y="1543541"/>
            <a:ext cx="2274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Settings</a:t>
            </a:r>
            <a:endParaRPr lang="zh-CN" altLang="en-US" sz="36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E9D7E68-E33C-32EE-DF82-5ADAD9286327}"/>
              </a:ext>
            </a:extLst>
          </p:cNvPr>
          <p:cNvSpPr txBox="1"/>
          <p:nvPr/>
        </p:nvSpPr>
        <p:spPr>
          <a:xfrm>
            <a:off x="199489" y="2469784"/>
            <a:ext cx="24135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背景音乐</a:t>
            </a:r>
          </a:p>
          <a:p>
            <a:pPr algn="ctr"/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音  效</a:t>
            </a:r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练习模式</a:t>
            </a:r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游戏难度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C91A32-D2C6-5D62-39F7-C81E75CC981D}"/>
              </a:ext>
            </a:extLst>
          </p:cNvPr>
          <p:cNvSpPr txBox="1"/>
          <p:nvPr/>
        </p:nvSpPr>
        <p:spPr>
          <a:xfrm>
            <a:off x="2613028" y="5224384"/>
            <a:ext cx="108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简单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C7E1337-030B-F88F-41D7-30E3367B7B20}"/>
              </a:ext>
            </a:extLst>
          </p:cNvPr>
          <p:cNvSpPr txBox="1"/>
          <p:nvPr/>
        </p:nvSpPr>
        <p:spPr>
          <a:xfrm>
            <a:off x="3958910" y="5224772"/>
            <a:ext cx="108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正常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E441D1-E212-19C3-322A-CDA28C22D68E}"/>
              </a:ext>
            </a:extLst>
          </p:cNvPr>
          <p:cNvSpPr txBox="1"/>
          <p:nvPr/>
        </p:nvSpPr>
        <p:spPr>
          <a:xfrm>
            <a:off x="5304793" y="5224384"/>
            <a:ext cx="108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困难</a:t>
            </a:r>
          </a:p>
        </p:txBody>
      </p:sp>
    </p:spTree>
    <p:extLst>
      <p:ext uri="{BB962C8B-B14F-4D97-AF65-F5344CB8AC3E}">
        <p14:creationId xmlns:p14="http://schemas.microsoft.com/office/powerpoint/2010/main" val="1259374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4098</TotalTime>
  <Words>55</Words>
  <Application>Microsoft Office PowerPoint</Application>
  <PresentationFormat>宽屏</PresentationFormat>
  <Paragraphs>22</Paragraphs>
  <Slides>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钉钉进步体</vt:lpstr>
      <vt:lpstr>方正朝歌圆 简 ExtraBold</vt:lpstr>
      <vt:lpstr>站酷快乐体2016修订版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Minmus Lin</cp:lastModifiedBy>
  <cp:revision>49</cp:revision>
  <dcterms:created xsi:type="dcterms:W3CDTF">2023-12-03T17:43:36Z</dcterms:created>
  <dcterms:modified xsi:type="dcterms:W3CDTF">2023-12-29T16:14:28Z</dcterms:modified>
</cp:coreProperties>
</file>